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3.svg" ContentType="image/svg+xml"/>
  <Override PartName="/ppt/media/image5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3"/>
    <p:sldId id="276" r:id="rId4"/>
    <p:sldId id="277" r:id="rId5"/>
    <p:sldId id="278" r:id="rId6"/>
    <p:sldId id="280" r:id="rId7"/>
    <p:sldId id="28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2057"/>
    <a:srgbClr val="19074E"/>
    <a:srgbClr val="EC631D"/>
    <a:srgbClr val="EC633A"/>
    <a:srgbClr val="EC4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53"/>
    <p:restoredTop sz="96327"/>
  </p:normalViewPr>
  <p:slideViewPr>
    <p:cSldViewPr snapToGrid="0" snapToObjects="1" showGuides="1">
      <p:cViewPr>
        <p:scale>
          <a:sx n="48" d="100"/>
          <a:sy n="48" d="100"/>
        </p:scale>
        <p:origin x="1736" y="1368"/>
      </p:cViewPr>
      <p:guideLst>
        <p:guide orient="horz" pos="2160"/>
        <p:guide pos="2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customXml" Target="../customXml/item3.xml"/><Relationship Id="rId13" Type="http://schemas.openxmlformats.org/officeDocument/2006/relationships/customXml" Target="../customXml/item2.xml"/><Relationship Id="rId12" Type="http://schemas.openxmlformats.org/officeDocument/2006/relationships/customXml" Target="../customXml/item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svg"/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svg"/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/Users/Kuoni-Design/OneDrive - Kuoni Tumlare/Desktop/Adobe Files/2026/ESSD 2026/city Slide/exports/only-city.jpgonly-city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635"/>
            <a:ext cx="12192000" cy="68573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2899684"/>
            <a:ext cx="11029616" cy="1189554"/>
          </a:xfrm>
        </p:spPr>
        <p:txBody>
          <a:bodyPr/>
          <a:lstStyle>
            <a:lvl1pPr algn="ctr">
              <a:defRPr sz="4400" b="1">
                <a:latin typeface="Calibri" panose="020F0502020204030204" charset="0"/>
                <a:cs typeface="Calibri" panose="020F050202020403020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  <p:pic>
        <p:nvPicPr>
          <p:cNvPr id="9" name="Picture 8" descr="Logo_ESSD"/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93325" y="286385"/>
            <a:ext cx="1863725" cy="10483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115" y="385445"/>
            <a:ext cx="5438775" cy="3042920"/>
          </a:xfrm>
        </p:spPr>
        <p:txBody>
          <a:bodyPr anchor="ctr" anchorCtr="0">
            <a:normAutofit/>
          </a:bodyPr>
          <a:lstStyle>
            <a:lvl1pPr algn="l">
              <a:defRPr sz="4200" b="1" cap="all">
                <a:solidFill>
                  <a:srgbClr val="19074E"/>
                </a:solidFill>
                <a:latin typeface="Calibri" panose="020F0502020204030204" charset="0"/>
                <a:cs typeface="Calibri" panose="020F050202020403020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535" y="3759835"/>
            <a:ext cx="5380355" cy="65278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  <a:latin typeface="Calibri" panose="020F0502020204030204" charset="0"/>
                <a:cs typeface="Calibri" panose="020F050202020403020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</a:fld>
            <a:endParaRPr lang="en-US" dirty="0"/>
          </a:p>
        </p:txBody>
      </p:sp>
      <p:pic>
        <p:nvPicPr>
          <p:cNvPr id="7" name="Picture 6" descr="C:/Users/Kuoni-Design/OneDrive - Kuoni Tumlare/Desktop/Adobe Files/2026/ESSD 2026/city Slide/exports/only-city.jpgonly-city"/>
          <p:cNvPicPr>
            <a:picLocks noChangeAspect="1"/>
          </p:cNvPicPr>
          <p:nvPr userDrawn="1"/>
        </p:nvPicPr>
        <p:blipFill>
          <a:blip r:embed="rId2"/>
          <a:srcRect l="24583" r="24583"/>
          <a:stretch>
            <a:fillRect/>
          </a:stretch>
        </p:blipFill>
        <p:spPr>
          <a:xfrm>
            <a:off x="5994400" y="0"/>
            <a:ext cx="6197600" cy="6858000"/>
          </a:xfrm>
          <a:prstGeom prst="rect">
            <a:avLst/>
          </a:prstGeom>
        </p:spPr>
      </p:pic>
      <p:pic>
        <p:nvPicPr>
          <p:cNvPr id="9" name="Picture 8" descr="Logo_ESSD"/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12115" y="5951855"/>
            <a:ext cx="1176655" cy="66167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303645"/>
            <a:ext cx="12195175" cy="554355"/>
          </a:xfrm>
          <a:prstGeom prst="rect">
            <a:avLst/>
          </a:prstGeom>
          <a:solidFill>
            <a:srgbClr val="19074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025" y="1231265"/>
            <a:ext cx="10993755" cy="928370"/>
          </a:xfrm>
          <a:effectLst/>
        </p:spPr>
        <p:txBody>
          <a:bodyPr anchor="b">
            <a:normAutofit/>
          </a:bodyPr>
          <a:lstStyle>
            <a:lvl1pPr>
              <a:defRPr sz="3600" b="1">
                <a:solidFill>
                  <a:srgbClr val="1E2057"/>
                </a:solidFill>
                <a:latin typeface="Calibri" panose="020F0502020204030204" charset="0"/>
                <a:cs typeface="Calibri" panose="020F050202020403020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tx1"/>
                </a:solidFill>
                <a:latin typeface="Calibri" panose="020F0502020204030204" charset="0"/>
                <a:cs typeface="Calibri" panose="020F050202020403020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pic>
        <p:nvPicPr>
          <p:cNvPr id="10" name="Picture 9" descr="Banner_base_03"/>
          <p:cNvPicPr>
            <a:picLocks noChangeAspect="1"/>
          </p:cNvPicPr>
          <p:nvPr userDrawn="1"/>
        </p:nvPicPr>
        <p:blipFill>
          <a:blip r:embed="rId2"/>
          <a:srcRect l="4" t="3477" r="-4" b="55638"/>
          <a:stretch>
            <a:fillRect/>
          </a:stretch>
        </p:blipFill>
        <p:spPr>
          <a:xfrm>
            <a:off x="-46990" y="0"/>
            <a:ext cx="12239625" cy="996950"/>
          </a:xfrm>
          <a:prstGeom prst="rect">
            <a:avLst/>
          </a:prstGeom>
        </p:spPr>
      </p:pic>
      <p:pic>
        <p:nvPicPr>
          <p:cNvPr id="16" name="Picture 15" descr="A black and white logo&#10;&#10;Description automatically generated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1192" y="224819"/>
            <a:ext cx="931517" cy="4451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anner_base_03"/>
          <p:cNvPicPr>
            <a:picLocks noChangeAspect="1"/>
          </p:cNvPicPr>
          <p:nvPr userDrawn="1"/>
        </p:nvPicPr>
        <p:blipFill>
          <a:blip r:embed="rId2"/>
          <a:srcRect l="-333" t="27461" r="333" b="31654"/>
          <a:stretch>
            <a:fillRect/>
          </a:stretch>
        </p:blipFill>
        <p:spPr>
          <a:xfrm>
            <a:off x="-46990" y="5861050"/>
            <a:ext cx="12239625" cy="996950"/>
          </a:xfrm>
          <a:prstGeom prst="rect">
            <a:avLst/>
          </a:prstGeom>
        </p:spPr>
      </p:pic>
      <p:sp>
        <p:nvSpPr>
          <p:cNvPr id="8" name="Rectangle 7"/>
          <p:cNvSpPr>
            <a:spLocks noChangeAspect="1"/>
          </p:cNvSpPr>
          <p:nvPr userDrawn="1"/>
        </p:nvSpPr>
        <p:spPr>
          <a:xfrm>
            <a:off x="0" y="1184910"/>
            <a:ext cx="12192000" cy="76200"/>
          </a:xfrm>
          <a:prstGeom prst="rect">
            <a:avLst/>
          </a:prstGeom>
          <a:solidFill>
            <a:srgbClr val="EC63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08"/>
            <a:ext cx="11029616" cy="612125"/>
          </a:xfrm>
        </p:spPr>
        <p:txBody>
          <a:bodyPr/>
          <a:lstStyle>
            <a:lvl1pPr>
              <a:defRPr b="1">
                <a:solidFill>
                  <a:srgbClr val="19074E"/>
                </a:solidFill>
                <a:latin typeface="Calibri" panose="020F0502020204030204" charset="0"/>
                <a:cs typeface="Calibri" panose="020F050202020403020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pic>
        <p:nvPicPr>
          <p:cNvPr id="16" name="Picture 15" descr="A black and white logo&#10;&#10;Description automatically generated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53040" y="6001385"/>
            <a:ext cx="1497965" cy="7162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pic>
        <p:nvPicPr>
          <p:cNvPr id="5" name="Picture 4" descr="C:/Users/Kuoni-Design/OneDrive - Kuoni Tumlare/Desktop/Adobe Files/2026/ESSD 2026/city Slide/exports/only-city.jpgonly-city"/>
          <p:cNvPicPr>
            <a:picLocks noChangeAspect="1"/>
          </p:cNvPicPr>
          <p:nvPr userDrawn="1"/>
        </p:nvPicPr>
        <p:blipFill>
          <a:blip r:embed="rId2"/>
          <a:srcRect l="36122" r="47258"/>
          <a:stretch>
            <a:fillRect/>
          </a:stretch>
        </p:blipFill>
        <p:spPr>
          <a:xfrm>
            <a:off x="319405" y="0"/>
            <a:ext cx="2026285" cy="6858000"/>
          </a:xfrm>
          <a:prstGeom prst="rect">
            <a:avLst/>
          </a:prstGeom>
        </p:spPr>
      </p:pic>
      <p:pic>
        <p:nvPicPr>
          <p:cNvPr id="7" name="Picture 6" descr="Logo_ESSD"/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58145" y="5913120"/>
            <a:ext cx="1176655" cy="66167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266440" y="1231265"/>
            <a:ext cx="8308340" cy="928370"/>
          </a:xfrm>
          <a:effectLst/>
        </p:spPr>
        <p:txBody>
          <a:bodyPr anchor="b">
            <a:normAutofit/>
          </a:bodyPr>
          <a:lstStyle>
            <a:lvl1pPr>
              <a:defRPr sz="3600" b="1">
                <a:solidFill>
                  <a:srgbClr val="1E2057"/>
                </a:solidFill>
                <a:latin typeface="Calibri" panose="020F0502020204030204" charset="0"/>
                <a:cs typeface="Calibri" panose="020F050202020403020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3266440" y="2495550"/>
            <a:ext cx="8308340" cy="59055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tx1"/>
                </a:solidFill>
                <a:latin typeface="Calibri" panose="020F0502020204030204" charset="0"/>
                <a:cs typeface="Calibri" panose="020F050202020403020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 userDrawn="1"/>
        </p:nvSpPr>
        <p:spPr>
          <a:xfrm>
            <a:off x="0" y="4803140"/>
            <a:ext cx="8379460" cy="1558925"/>
          </a:xfrm>
          <a:prstGeom prst="rect">
            <a:avLst/>
          </a:prstGeom>
          <a:solidFill>
            <a:srgbClr val="EC63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5" y="525780"/>
            <a:ext cx="11029315" cy="4150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pic>
        <p:nvPicPr>
          <p:cNvPr id="9" name="Picture 8" descr="Logo_ESSD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58145" y="5913120"/>
            <a:ext cx="1176655" cy="661670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ctrTitle"/>
          </p:nvPr>
        </p:nvSpPr>
        <p:spPr>
          <a:xfrm>
            <a:off x="479425" y="5027930"/>
            <a:ext cx="11431905" cy="928370"/>
          </a:xfrm>
          <a:effectLst/>
        </p:spPr>
        <p:txBody>
          <a:bodyPr anchor="b">
            <a:normAutofit/>
          </a:bodyPr>
          <a:lstStyle>
            <a:lvl1pPr>
              <a:defRPr sz="3600" b="1">
                <a:solidFill>
                  <a:srgbClr val="1E2057"/>
                </a:solidFill>
                <a:latin typeface="Calibri" panose="020F0502020204030204" charset="0"/>
                <a:cs typeface="Calibri" panose="020F050202020403020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1E2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 dirty="0"/>
              <a:t>Click to edit Master text styles</a:t>
            </a:r>
            <a:endParaRPr lang="en-GB" dirty="0"/>
          </a:p>
          <a:p>
            <a:pPr lvl="1"/>
            <a:r>
              <a:rPr lang="en-GB" dirty="0"/>
              <a:t>Second level</a:t>
            </a:r>
            <a:endParaRPr lang="en-GB" dirty="0"/>
          </a:p>
          <a:p>
            <a:pPr lvl="2"/>
            <a:r>
              <a:rPr lang="en-GB" dirty="0"/>
              <a:t>Third level</a:t>
            </a:r>
            <a:endParaRPr lang="en-GB" dirty="0"/>
          </a:p>
          <a:p>
            <a:pPr lvl="3"/>
            <a:r>
              <a:rPr lang="en-GB" dirty="0"/>
              <a:t>Fourth level</a:t>
            </a:r>
            <a:endParaRPr lang="en-GB" dirty="0"/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70" indent="-30607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29920" indent="-30607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899795" indent="-269875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60" indent="-234315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105" indent="-234315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89992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275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499995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799715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en-US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Title 8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en-US"/>
          </a:p>
        </p:txBody>
      </p:sp>
      <p:sp>
        <p:nvSpPr>
          <p:cNvPr id="10" name="Subtitle 9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b8df5a5-0198-456a-b832-c619f537802b">
      <Terms xmlns="http://schemas.microsoft.com/office/infopath/2007/PartnerControls"/>
    </lcf76f155ced4ddcb4097134ff3c332f>
    <TaxCatchAll xmlns="ad401630-eeb0-433c-a40c-5951089ad53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CCBFFD65D83845A0FE54C0BE3E7DEA" ma:contentTypeVersion="13" ma:contentTypeDescription="Create a new document." ma:contentTypeScope="" ma:versionID="12575e6bcfb166e411ad2ea0d87d4c40">
  <xsd:schema xmlns:xsd="http://www.w3.org/2001/XMLSchema" xmlns:xs="http://www.w3.org/2001/XMLSchema" xmlns:p="http://schemas.microsoft.com/office/2006/metadata/properties" xmlns:ns2="cb8df5a5-0198-456a-b832-c619f537802b" xmlns:ns3="ad401630-eeb0-433c-a40c-5951089ad532" targetNamespace="http://schemas.microsoft.com/office/2006/metadata/properties" ma:root="true" ma:fieldsID="8df053053ef6eae2daeea44fd8a725ab" ns2:_="" ns3:_="">
    <xsd:import namespace="cb8df5a5-0198-456a-b832-c619f537802b"/>
    <xsd:import namespace="ad401630-eeb0-433c-a40c-5951089ad5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8df5a5-0198-456a-b832-c619f537802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3c3a554-380f-4f84-8be9-b4a63924f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401630-eeb0-433c-a40c-5951089ad53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0785b878-fbf0-4991-ae8b-eb0d2b3ae4d4}" ma:internalName="TaxCatchAll" ma:showField="CatchAllData" ma:web="ad401630-eeb0-433c-a40c-5951089ad5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0281DE-219A-4408-9669-042889A7E521}">
  <ds:schemaRefs/>
</ds:datastoreItem>
</file>

<file path=customXml/itemProps2.xml><?xml version="1.0" encoding="utf-8"?>
<ds:datastoreItem xmlns:ds="http://schemas.openxmlformats.org/officeDocument/2006/customXml" ds:itemID="{C0987228-E514-4F07-9D7A-4B3D605DD076}">
  <ds:schemaRefs/>
</ds:datastoreItem>
</file>

<file path=customXml/itemProps3.xml><?xml version="1.0" encoding="utf-8"?>
<ds:datastoreItem xmlns:ds="http://schemas.openxmlformats.org/officeDocument/2006/customXml" ds:itemID="{66C8A300-558F-4DCB-BC93-BA38319E3C77}"/>
</file>

<file path=docProps/app.xml><?xml version="1.0" encoding="utf-8"?>
<Properties xmlns="http://schemas.openxmlformats.org/officeDocument/2006/extended-properties" xmlns:vt="http://schemas.openxmlformats.org/officeDocument/2006/docPropsVTypes">
  <Template>{7A6FE53B-9236-8940-8FDD-366C952E8CC2}tf10001070</Template>
  <TotalTime>0</TotalTime>
  <Words>0</Words>
  <Application>WPS Presentation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SimSun</vt:lpstr>
      <vt:lpstr>Wingdings</vt:lpstr>
      <vt:lpstr>Wingdings 2</vt:lpstr>
      <vt:lpstr>Wingdings</vt:lpstr>
      <vt:lpstr>Calibri</vt:lpstr>
      <vt:lpstr>Microsoft YaHei</vt:lpstr>
      <vt:lpstr>Arial Unicode MS</vt:lpstr>
      <vt:lpstr>Gill Sans MT</vt:lpstr>
      <vt:lpstr>Dividend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Franck Grosset</dc:creator>
  <cp:lastModifiedBy>Kuoni-Design</cp:lastModifiedBy>
  <cp:revision>12</cp:revision>
  <dcterms:created xsi:type="dcterms:W3CDTF">2023-07-19T21:26:00Z</dcterms:created>
  <dcterms:modified xsi:type="dcterms:W3CDTF">2026-08-03T15:20:54Z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0x0101005BCCBFFD65D83845A0FE54C0BE3E7DEA</vt:lpwstr>
  </property>
  <property fmtid="{D5CDD505-2E9C-101B-9397-08002B2CF9AE}" pid="3" name="ICV">
    <vt:lpwstr>45B96C18EED44C54A392BC865E655006_13</vt:lpwstr>
  </property>
  <property fmtid="{D5CDD505-2E9C-101B-9397-08002B2CF9AE}" pid="4" name="KSOProductBuildVer">
    <vt:lpwstr>1033-12.1.0.28032</vt:lpwstr>
  </property>
</Properties>
</file>